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redir-server\users$\cclark\Desktop\COVID%20Confidentia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[COVID Confidential.xlsx]Sheet2!PivotTable11</c:name>
    <c:fmtId val="3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Total COVID-19 Cases Within Care Homes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Sheet2!$A$2:$A$9</c:f>
              <c:strCache>
                <c:ptCount val="7"/>
                <c:pt idx="0">
                  <c:v>AM/PM Personal Care</c:v>
                </c:pt>
                <c:pt idx="1">
                  <c:v>Brookside Asst Living</c:v>
                </c:pt>
                <c:pt idx="2">
                  <c:v>Highland View</c:v>
                </c:pt>
                <c:pt idx="3">
                  <c:v>Jefferson Manor</c:v>
                </c:pt>
                <c:pt idx="4">
                  <c:v>McKinley Health Center</c:v>
                </c:pt>
                <c:pt idx="5">
                  <c:v>Mulberry Square</c:v>
                </c:pt>
                <c:pt idx="6">
                  <c:v>Sprankles Personal Care </c:v>
                </c:pt>
              </c:strCache>
            </c:strRef>
          </c:cat>
          <c:val>
            <c:numRef>
              <c:f>Sheet2!$B$2:$B$9</c:f>
              <c:numCache>
                <c:formatCode>General</c:formatCode>
                <c:ptCount val="7"/>
                <c:pt idx="0">
                  <c:v>3</c:v>
                </c:pt>
                <c:pt idx="1">
                  <c:v>28</c:v>
                </c:pt>
                <c:pt idx="2">
                  <c:v>23</c:v>
                </c:pt>
                <c:pt idx="3">
                  <c:v>18</c:v>
                </c:pt>
                <c:pt idx="4">
                  <c:v>15</c:v>
                </c:pt>
                <c:pt idx="5">
                  <c:v>21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A8-4FB3-86E7-9682AED9F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1776056"/>
        <c:axId val="241779008"/>
      </c:barChart>
      <c:catAx>
        <c:axId val="241776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779008"/>
        <c:crosses val="autoZero"/>
        <c:auto val="1"/>
        <c:lblAlgn val="ctr"/>
        <c:lblOffset val="100"/>
        <c:noMultiLvlLbl val="0"/>
      </c:catAx>
      <c:valAx>
        <c:axId val="24177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776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1171181825050329"/>
          <c:y val="0.51279649262973259"/>
          <c:w val="7.8275666104940869E-2"/>
          <c:h val="5.32883262715193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[COVID Confidential.xlsx]Sheet2!PivotTable11</c:name>
    <c:fmtId val="3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Total COVID-19 Cases Within Care Homes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Sheet2!$A$2:$A$9</c:f>
              <c:strCache>
                <c:ptCount val="7"/>
                <c:pt idx="0">
                  <c:v>AM/PM Personal Care</c:v>
                </c:pt>
                <c:pt idx="1">
                  <c:v>Brookside Asst Living</c:v>
                </c:pt>
                <c:pt idx="2">
                  <c:v>Highland View</c:v>
                </c:pt>
                <c:pt idx="3">
                  <c:v>Jefferson Manor</c:v>
                </c:pt>
                <c:pt idx="4">
                  <c:v>McKinley Health Center</c:v>
                </c:pt>
                <c:pt idx="5">
                  <c:v>Mulberry Square</c:v>
                </c:pt>
                <c:pt idx="6">
                  <c:v>Sprankles Personal Care </c:v>
                </c:pt>
              </c:strCache>
            </c:strRef>
          </c:cat>
          <c:val>
            <c:numRef>
              <c:f>Sheet2!$B$2:$B$9</c:f>
              <c:numCache>
                <c:formatCode>General</c:formatCode>
                <c:ptCount val="7"/>
                <c:pt idx="0">
                  <c:v>3</c:v>
                </c:pt>
                <c:pt idx="1">
                  <c:v>28</c:v>
                </c:pt>
                <c:pt idx="2">
                  <c:v>23</c:v>
                </c:pt>
                <c:pt idx="3">
                  <c:v>18</c:v>
                </c:pt>
                <c:pt idx="4">
                  <c:v>15</c:v>
                </c:pt>
                <c:pt idx="5">
                  <c:v>21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2A-4785-AE7A-649AB473D0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1776056"/>
        <c:axId val="241779008"/>
      </c:barChart>
      <c:catAx>
        <c:axId val="241776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779008"/>
        <c:crosses val="autoZero"/>
        <c:auto val="1"/>
        <c:lblAlgn val="ctr"/>
        <c:lblOffset val="100"/>
        <c:noMultiLvlLbl val="0"/>
      </c:catAx>
      <c:valAx>
        <c:axId val="24177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776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1171181825050329"/>
          <c:y val="0.51279649262973259"/>
          <c:w val="7.8275666104940869E-2"/>
          <c:h val="5.32883262715193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4CDB-6019-4086-BDA2-963A08BE1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E84E51-1104-43D9-88CA-6729B9D4C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87B7D-BC4C-4E15-A9D1-32492EC9A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F1EC0-C440-484B-A7AF-F6EA3BBF6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B88EA-CD2E-4962-BB92-1679192A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5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2F571-C026-4583-A7A5-6A4845519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EC442-EAD4-448D-A3A7-810CD51EE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79136-A696-487D-AB1C-D56DFDDDA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8977-BE2D-4F04-A24D-E1DFB6EB4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67D01-485B-4DA8-9CE1-84F71C4C1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D9A6EC-4827-48BE-A64B-AB069BCFB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DA118-5501-4AF6-AA90-EB93B8B4B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A94A-CB05-4C13-B2AC-FDFD97026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568AD-10DE-452C-BEBC-C4A688A5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FBEDF-3809-428E-B6C6-32037EBB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5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F8D4F-B6CA-436E-8443-53488405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528D9-8055-4709-80E7-1346F95D0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4C209-EC13-4860-B0B9-1B5E2AA1A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B7114-C8BA-4819-A3A8-4CB43A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EC330-7D1A-425A-B3DB-635269A6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0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72876-DF33-4EEA-A999-226810C1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6E6E3-14D5-4694-8544-CC6C5F404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D99E6-2200-461B-9077-A6A420CC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F4889-886E-4E13-BC7C-E6F49719D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AAEC5-68EC-4788-9922-9A7A3E6ED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9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B1FC-D46A-4634-8BA5-5690D1F7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817A7-FC4B-484B-9661-14F2962FD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2D19-C15D-44D5-83FC-37C95B9A7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A7565-5CA1-4389-A41B-2E49820E6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0016D-6A89-41E9-B028-FF9D8E95D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449B4-3E89-4403-90A5-E54A346D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5498-5A55-4A83-B2B1-B7615DBA4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DC449-15E2-4A36-9C5A-A30538862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971A8D-B900-48CF-AEE2-C83F3258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F595DE-5BD9-458E-9561-16FBE5C20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CAFAFE-44F5-45E5-A227-732966CEF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7B8FE3-0ACB-4A27-8F67-539C3DC2A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2D2A41-FECD-41FC-8853-269AF090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E05D89-56F7-4080-91CC-0B485119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9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1A0A6-CF52-436F-A77B-AE01BB75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0216F1-2E5E-4A72-A817-BD14B602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103FA3-456C-430E-8CE7-9FF266EF3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B7F7D7-2A30-48A7-9FAE-D29A4E411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4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5DBF5C-5713-471F-B332-D92DE90FF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4AE794-2B85-4D52-8ACB-6325C2621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ECE94-C1D4-4B2E-80F4-4FADB4357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0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BD08-2AE6-41CE-B525-B1F989EF9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1A06F-ED7B-4905-958E-1EF529344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597040-DB87-4C88-82E5-7F903CC54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9FCB8-07B2-48B5-A614-AD8823D0F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A4115-F9C1-439A-A721-16CD8B9B2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CB3DC-D422-4FEC-9DF2-CEB4468F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6D142-634B-4E32-BBFD-EE257D528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073D87-D702-4AFE-89B3-0F5ED1629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43DC0-C7D5-4ABA-875C-85382734C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0929A-EDA3-418C-B062-AB04A4FE7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32B60-507B-45C3-8042-09E37EA96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EB2CD-F4F5-4835-83B1-A80BC5D89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0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69124-7F4B-4FD5-B92D-772AB7CC7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73F99-5699-4C42-B664-48D06DBEA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0DA27-CED6-4AAA-BF1D-4F84A4B220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416A8-0E78-4AB0-8DFE-33A32163A9DE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5B879-B003-46F3-A30B-5D0183161E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A7A7B-E8C5-470C-B6C0-1D9AAD9AF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AE5FF-89AF-46E2-816C-E7FA2E7A3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E304028-7AC1-443D-AB6B-5C105A12D6F1}"/>
              </a:ext>
            </a:extLst>
          </p:cNvPr>
          <p:cNvGrpSpPr/>
          <p:nvPr/>
        </p:nvGrpSpPr>
        <p:grpSpPr>
          <a:xfrm>
            <a:off x="343949" y="377505"/>
            <a:ext cx="11283191" cy="6149130"/>
            <a:chOff x="343949" y="377505"/>
            <a:chExt cx="11283191" cy="6149130"/>
          </a:xfrm>
        </p:grpSpPr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368AB6B5-66CE-4FEB-A5FF-BBE653C62B1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15485385"/>
                </p:ext>
              </p:extLst>
            </p:nvPr>
          </p:nvGraphicFramePr>
          <p:xfrm>
            <a:off x="343949" y="377505"/>
            <a:ext cx="11283191" cy="61491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45A2CBF-3547-47BF-A5A7-D6DC90428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71117" y="517816"/>
              <a:ext cx="1725318" cy="14936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066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68AB6B5-66CE-4FEB-A5FF-BBE653C62B1B}"/>
              </a:ext>
            </a:extLst>
          </p:cNvPr>
          <p:cNvGraphicFramePr>
            <a:graphicFrameLocks/>
          </p:cNvGraphicFramePr>
          <p:nvPr/>
        </p:nvGraphicFramePr>
        <p:xfrm>
          <a:off x="2290762" y="1328737"/>
          <a:ext cx="7610475" cy="4200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1154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Clark</dc:creator>
  <cp:lastModifiedBy>Chris Clark</cp:lastModifiedBy>
  <cp:revision>2</cp:revision>
  <dcterms:created xsi:type="dcterms:W3CDTF">2020-12-22T14:44:21Z</dcterms:created>
  <dcterms:modified xsi:type="dcterms:W3CDTF">2020-12-22T14:50:50Z</dcterms:modified>
</cp:coreProperties>
</file>